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9" d="100"/>
          <a:sy n="89" d="100"/>
        </p:scale>
        <p:origin x="-2322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ЗНОЕ С РАБОЧЕГО СТОЛА\деловод\image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noFill/>
        </p:spPr>
      </p:pic>
      <p:pic>
        <p:nvPicPr>
          <p:cNvPr id="1028" name="Picture 4" descr="D:\РАЗНОЕ С РАБОЧЕГО СТОЛА\деловод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4414" y="0"/>
            <a:ext cx="4849586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5517232"/>
            <a:ext cx="331236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Логопед: Шарабаева Н.Н.</a:t>
            </a:r>
            <a:endParaRPr lang="ru-RU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АЗНОЕ С РАБОЧЕГО СТОЛА\деловод\image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39952" cy="6858000"/>
          </a:xfrm>
          <a:prstGeom prst="rect">
            <a:avLst/>
          </a:prstGeom>
          <a:noFill/>
        </p:spPr>
      </p:pic>
      <p:pic>
        <p:nvPicPr>
          <p:cNvPr id="6" name="Picture 3" descr="D:\РАЗНОЕ С РАБОЧЕГО СТОЛА\деловод\imag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50040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РАЗНОЕ С РАБОЧЕГО СТОЛА\деловод\image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</p:spPr>
      </p:pic>
      <p:pic>
        <p:nvPicPr>
          <p:cNvPr id="3075" name="Picture 3" descr="D:\РАЗНОЕ С РАБОЧЕГО СТОЛА\деловод\image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4414" y="0"/>
            <a:ext cx="48495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D:\РАЗНОЕ С РАБОЧЕГО СТОЛА\деловод\imag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Подснежник</dc:creator>
  <cp:lastModifiedBy>FX-Gaming</cp:lastModifiedBy>
  <cp:revision>3</cp:revision>
  <dcterms:created xsi:type="dcterms:W3CDTF">2018-05-07T11:15:33Z</dcterms:created>
  <dcterms:modified xsi:type="dcterms:W3CDTF">2022-10-09T07:55:36Z</dcterms:modified>
</cp:coreProperties>
</file>