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одснежник\Desktop\логопед\image (1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355976" cy="6858000"/>
          </a:xfrm>
          <a:prstGeom prst="rect">
            <a:avLst/>
          </a:prstGeom>
          <a:noFill/>
        </p:spPr>
      </p:pic>
      <p:pic>
        <p:nvPicPr>
          <p:cNvPr id="1027" name="Picture 3" descr="C:\Users\Подснежник\Desktop\логопед\image (15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0"/>
            <a:ext cx="4788024" cy="6858000"/>
          </a:xfrm>
          <a:prstGeom prst="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179512" y="4365104"/>
            <a:ext cx="2088232" cy="1512168"/>
          </a:xfrm>
          <a:prstGeom prst="roundRect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solidFill>
                  <a:schemeClr val="accent3">
                    <a:lumMod val="50000"/>
                  </a:schemeClr>
                </a:solidFill>
              </a:rPr>
              <a:t>Логопед</a:t>
            </a:r>
          </a:p>
          <a:p>
            <a:pPr algn="ctr"/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Шарабаева Надежда Николаевна</a:t>
            </a:r>
            <a:endParaRPr lang="ru-RU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Подснежник\Desktop\логопед\image (1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99392"/>
            <a:ext cx="4568164" cy="6957392"/>
          </a:xfrm>
          <a:prstGeom prst="rect">
            <a:avLst/>
          </a:prstGeom>
          <a:noFill/>
        </p:spPr>
      </p:pic>
      <p:pic>
        <p:nvPicPr>
          <p:cNvPr id="2051" name="Picture 3" descr="C:\Users\Подснежник\Desktop\логопед\image (18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-99392"/>
            <a:ext cx="4644008" cy="69573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Подснежник\Desktop\логопед\image (19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427984" cy="6858000"/>
          </a:xfrm>
          <a:prstGeom prst="rect">
            <a:avLst/>
          </a:prstGeom>
          <a:noFill/>
        </p:spPr>
      </p:pic>
      <p:pic>
        <p:nvPicPr>
          <p:cNvPr id="3075" name="Picture 3" descr="C:\Users\Подснежник\Desktop\логопед\image (20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0"/>
            <a:ext cx="471601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Подснежник\Desktop\логопед\image (2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644008" cy="6858000"/>
          </a:xfrm>
          <a:prstGeom prst="rect">
            <a:avLst/>
          </a:prstGeom>
          <a:noFill/>
        </p:spPr>
      </p:pic>
      <p:pic>
        <p:nvPicPr>
          <p:cNvPr id="4099" name="Picture 3" descr="C:\Users\Подснежник\Desktop\логопед\image (2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5836" y="0"/>
            <a:ext cx="4568164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Подснежник\Desktop\логопед\image (23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427984" cy="6858000"/>
          </a:xfrm>
          <a:prstGeom prst="rect">
            <a:avLst/>
          </a:prstGeom>
          <a:noFill/>
        </p:spPr>
      </p:pic>
      <p:pic>
        <p:nvPicPr>
          <p:cNvPr id="5123" name="Picture 3" descr="C:\Users\Подснежник\Desktop\логопед\image (2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0"/>
            <a:ext cx="4788024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C:\Users\Подснежник\Desktop\логопед\image (4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-603448"/>
            <a:ext cx="9324528" cy="7632848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1691680" y="5373216"/>
            <a:ext cx="5832648" cy="9361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Подготовила логопед МБДОУ «Подснежник» </a:t>
            </a:r>
          </a:p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Шарабаева Надежда Николаевна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13</Words>
  <Application>Microsoft Office PowerPoint</Application>
  <PresentationFormat>Экран (4:3)</PresentationFormat>
  <Paragraphs>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Подснежник</dc:creator>
  <cp:lastModifiedBy>Подснежник</cp:lastModifiedBy>
  <cp:revision>9</cp:revision>
  <dcterms:created xsi:type="dcterms:W3CDTF">2017-12-04T11:03:32Z</dcterms:created>
  <dcterms:modified xsi:type="dcterms:W3CDTF">2017-12-04T12:12:32Z</dcterms:modified>
</cp:coreProperties>
</file>