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дснежник\Desktop\логопед\image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6858000"/>
          </a:xfrm>
          <a:prstGeom prst="rect">
            <a:avLst/>
          </a:prstGeom>
          <a:noFill/>
        </p:spPr>
      </p:pic>
      <p:pic>
        <p:nvPicPr>
          <p:cNvPr id="1027" name="Picture 3" descr="C:\Users\Подснежник\Desktop\логопед\image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79512" y="4365104"/>
            <a:ext cx="2088232" cy="1512168"/>
          </a:xfrm>
          <a:prstGeom prst="round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</a:rPr>
              <a:t>Логопед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Шарабаева Надежда Николаевна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дснежник\Desktop\логопед\image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4568164" cy="6957392"/>
          </a:xfrm>
          <a:prstGeom prst="rect">
            <a:avLst/>
          </a:prstGeom>
          <a:noFill/>
        </p:spPr>
      </p:pic>
      <p:pic>
        <p:nvPicPr>
          <p:cNvPr id="2051" name="Picture 3" descr="C:\Users\Подснежник\Desktop\логопед\image (18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-99392"/>
            <a:ext cx="4644008" cy="6957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дснежник\Desktop\логопед\image (1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984" cy="6858000"/>
          </a:xfrm>
          <a:prstGeom prst="rect">
            <a:avLst/>
          </a:prstGeom>
          <a:noFill/>
        </p:spPr>
      </p:pic>
      <p:pic>
        <p:nvPicPr>
          <p:cNvPr id="3075" name="Picture 3" descr="C:\Users\Подснежник\Desktop\логопед\image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дснежник\Desktop\логопед\image (2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</p:spPr>
      </p:pic>
      <p:pic>
        <p:nvPicPr>
          <p:cNvPr id="4099" name="Picture 3" descr="C:\Users\Подснежник\Desktop\логопед\image (2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5836" y="0"/>
            <a:ext cx="456816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дснежник\Desktop\логопед\image (2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984" cy="6858000"/>
          </a:xfrm>
          <a:prstGeom prst="rect">
            <a:avLst/>
          </a:prstGeom>
          <a:noFill/>
        </p:spPr>
      </p:pic>
      <p:pic>
        <p:nvPicPr>
          <p:cNvPr id="5123" name="Picture 3" descr="C:\Users\Подснежник\Desktop\логопед\image (2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Подснежник\Desktop\логопед\image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603448"/>
            <a:ext cx="9324528" cy="763284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691680" y="5373216"/>
            <a:ext cx="5832648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Подготовила логопед МБДОУ «Подснежник»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Шарабаева Надежда Николаевна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Подснежник</dc:creator>
  <cp:lastModifiedBy>Подснежник</cp:lastModifiedBy>
  <cp:revision>9</cp:revision>
  <dcterms:created xsi:type="dcterms:W3CDTF">2017-12-04T11:03:32Z</dcterms:created>
  <dcterms:modified xsi:type="dcterms:W3CDTF">2017-12-04T12:12:32Z</dcterms:modified>
</cp:coreProperties>
</file>